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113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718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0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674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361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38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827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792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467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45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7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32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71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82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89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337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2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2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ndfonline.com/doi/full/10.1080/09647775.2025.2512328#d1e17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Музейлік менеджмент деген не?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Музейлік менеджмент — бұл музей жұмысын стратегиялық және күнделікті басқаруға бағытталған кешенді басқару жүйесі.</a:t>
            </a:r>
          </a:p>
          <a:p>
            <a:endParaRPr/>
          </a:p>
          <a:p>
            <a:r>
              <a:t>Мақсаты — мәдени мұраны сақтау, көпшілікке жеткізу және музейдің тұрақты дамуын қамтамасыз ету.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Құқық және этика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Экспонаттарға қатысты заңнамалар</a:t>
            </a:r>
          </a:p>
          <a:p>
            <a:r>
              <a:t>• Музей этикасы мен миссиясы</a:t>
            </a:r>
          </a:p>
          <a:p>
            <a:r>
              <a:t>• Авторлық құқық, мәдени мұраны қорғау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8. Стратегиялық даму және халықаралық байланыс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Даму стратегиясы мен индикаторлар</a:t>
            </a:r>
          </a:p>
          <a:p>
            <a:r>
              <a:t>• Шетелдік музейлермен әріптестік</a:t>
            </a:r>
          </a:p>
          <a:p>
            <a:r>
              <a:t>• Халықаралық көрмелерге қатысу</a:t>
            </a:r>
          </a:p>
          <a:p>
            <a:r>
              <a:t>• ЮНЕСКО, ICOM стандарттарына сай болу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Қорытынды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Музейлік менеджмент — бұл жай басқару емес, мәдени мұраның болашағын құру. Ол кәсібилік пен креативтілікті, ғылыми негіз бен технологияны ұштастырады.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Музей директоры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Маркетинг менеджері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Экспозиция кураторы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Сіздер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ойдан</a:t>
            </a:r>
            <a:r>
              <a:rPr lang="ru-RU" dirty="0"/>
              <a:t> </a:t>
            </a:r>
            <a:r>
              <a:rPr lang="ru-RU" dirty="0" err="1"/>
              <a:t>құрастырылған</a:t>
            </a:r>
            <a:r>
              <a:rPr lang="ru-RU" dirty="0"/>
              <a:t> жаңа музей </a:t>
            </a:r>
            <a:r>
              <a:rPr lang="ru-RU" dirty="0" err="1"/>
              <a:t>ашқалы</a:t>
            </a:r>
            <a:r>
              <a:rPr lang="ru-RU" dirty="0"/>
              <a:t> </a:t>
            </a:r>
            <a:r>
              <a:rPr lang="ru-RU" dirty="0" err="1"/>
              <a:t>отырсыздар</a:t>
            </a:r>
            <a:r>
              <a:rPr lang="ru-RU" dirty="0"/>
              <a:t>. 10 минут ішінде </a:t>
            </a: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сұрақтарға</a:t>
            </a:r>
            <a:r>
              <a:rPr lang="ru-RU" dirty="0"/>
              <a:t> </a:t>
            </a:r>
            <a:r>
              <a:rPr lang="ru-RU" dirty="0" err="1"/>
              <a:t>бірлесіп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дайындаңыз</a:t>
            </a:r>
            <a:r>
              <a:rPr lang="ru-RU" dirty="0"/>
              <a:t>:</a:t>
            </a:r>
          </a:p>
          <a:p>
            <a:r>
              <a:rPr lang="ru-RU" b="1" dirty="0" smtClean="0"/>
              <a:t> </a:t>
            </a:r>
            <a:r>
              <a:rPr lang="ru-RU" b="1" dirty="0" err="1"/>
              <a:t>Ұжымдық</a:t>
            </a:r>
            <a:r>
              <a:rPr lang="ru-RU" b="1" dirty="0"/>
              <a:t> </a:t>
            </a:r>
            <a:r>
              <a:rPr lang="ru-RU" b="1" dirty="0" err="1"/>
              <a:t>сұрақтар</a:t>
            </a:r>
            <a:r>
              <a:rPr lang="ru-RU" b="1" dirty="0"/>
              <a:t>:</a:t>
            </a:r>
          </a:p>
          <a:p>
            <a:r>
              <a:rPr lang="ru-RU" dirty="0" err="1"/>
              <a:t>Музейіңіздің</a:t>
            </a:r>
            <a:r>
              <a:rPr lang="ru-RU" dirty="0"/>
              <a:t> атауы </a:t>
            </a:r>
            <a:r>
              <a:rPr lang="ru-RU" dirty="0" err="1"/>
              <a:t>қандай</a:t>
            </a:r>
            <a:r>
              <a:rPr lang="ru-RU" dirty="0"/>
              <a:t>?</a:t>
            </a:r>
          </a:p>
          <a:p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тақырыпқа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? (</a:t>
            </a:r>
            <a:r>
              <a:rPr lang="ru-RU" dirty="0" err="1"/>
              <a:t>мысалы</a:t>
            </a:r>
            <a:r>
              <a:rPr lang="ru-RU" dirty="0"/>
              <a:t>: комикс </a:t>
            </a:r>
            <a:r>
              <a:rPr lang="ru-RU" dirty="0" err="1"/>
              <a:t>музейі</a:t>
            </a:r>
            <a:r>
              <a:rPr lang="ru-RU" dirty="0"/>
              <a:t>, </a:t>
            </a:r>
            <a:r>
              <a:rPr lang="ru-RU" dirty="0" err="1"/>
              <a:t>тылсым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музейі</a:t>
            </a:r>
            <a:r>
              <a:rPr lang="ru-RU" dirty="0"/>
              <a:t>, қазақ </a:t>
            </a:r>
            <a:r>
              <a:rPr lang="ru-RU" dirty="0" err="1"/>
              <a:t>батырлары</a:t>
            </a:r>
            <a:r>
              <a:rPr lang="ru-RU" dirty="0"/>
              <a:t> </a:t>
            </a:r>
            <a:r>
              <a:rPr lang="ru-RU" dirty="0" err="1"/>
              <a:t>музейі</a:t>
            </a:r>
            <a:r>
              <a:rPr lang="ru-RU" dirty="0"/>
              <a:t>)</a:t>
            </a:r>
          </a:p>
          <a:p>
            <a:r>
              <a:rPr lang="ru-RU" dirty="0" err="1"/>
              <a:t>Қандай</a:t>
            </a:r>
            <a:r>
              <a:rPr lang="ru-RU" dirty="0"/>
              <a:t> ерекше </a:t>
            </a:r>
            <a:r>
              <a:rPr lang="ru-RU" dirty="0" err="1"/>
              <a:t>экспонаттар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?</a:t>
            </a:r>
          </a:p>
          <a:p>
            <a:r>
              <a:rPr lang="ru-RU" dirty="0"/>
              <a:t>Қалай аудитория </a:t>
            </a:r>
            <a:r>
              <a:rPr lang="ru-RU" dirty="0" err="1"/>
              <a:t>тарта</a:t>
            </a:r>
            <a:r>
              <a:rPr lang="ru-RU" dirty="0"/>
              <a:t> </a:t>
            </a:r>
            <a:r>
              <a:rPr lang="ru-RU" dirty="0" err="1"/>
              <a:t>аласыздар</a:t>
            </a:r>
            <a:r>
              <a:rPr lang="ru-RU" dirty="0"/>
              <a:t>? (</a:t>
            </a:r>
            <a:r>
              <a:rPr lang="ru-RU" dirty="0" err="1"/>
              <a:t>жарнама</a:t>
            </a:r>
            <a:r>
              <a:rPr lang="ru-RU" dirty="0"/>
              <a:t>, онлайн </a:t>
            </a:r>
            <a:r>
              <a:rPr lang="ru-RU" dirty="0" err="1"/>
              <a:t>көрме</a:t>
            </a:r>
            <a:r>
              <a:rPr lang="ru-RU" dirty="0"/>
              <a:t>, </a:t>
            </a:r>
            <a:r>
              <a:rPr lang="ru-RU" dirty="0" err="1"/>
              <a:t>акциялар</a:t>
            </a:r>
            <a:r>
              <a:rPr lang="ru-RU" dirty="0"/>
              <a:t>)</a:t>
            </a:r>
          </a:p>
          <a:p>
            <a:r>
              <a:rPr lang="ru-RU" dirty="0" err="1"/>
              <a:t>Цифрлық</a:t>
            </a:r>
            <a:r>
              <a:rPr lang="ru-RU" dirty="0"/>
              <a:t> </a:t>
            </a:r>
            <a:r>
              <a:rPr lang="ru-RU" dirty="0" err="1"/>
              <a:t>жаңашылдық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не </a:t>
            </a:r>
            <a:r>
              <a:rPr lang="ru-RU" dirty="0" err="1"/>
              <a:t>ұсынасыздар</a:t>
            </a:r>
            <a:r>
              <a:rPr lang="ru-RU" dirty="0"/>
              <a:t>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25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kk-KZ" smtClean="0"/>
              <a:t>Үйге тапсырма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www.tandfonline.com/doi/full/10.1080/09647775.2025.2512328#d1e173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10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Мақсаттары мен міндеттері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Экспозиция мен коллекцияны басқару</a:t>
            </a:r>
          </a:p>
          <a:p>
            <a:r>
              <a:t>• Қаржыландыру мен табыс көздерін дамыту</a:t>
            </a:r>
          </a:p>
          <a:p>
            <a:r>
              <a:t>• Аудиториямен тиімді жұмыс</a:t>
            </a:r>
          </a:p>
          <a:p>
            <a:r>
              <a:t>• Цифрландыру мен жаңа технологияларды енгізу</a:t>
            </a:r>
          </a:p>
          <a:p>
            <a:r>
              <a:t>• Жоғары сапалы музей қызметін қамтамасыз ету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1. Экспозиция және коллекция менеджменті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Экспонаттарды жинау, тіркеу, сақтау, қалпына келтіру</a:t>
            </a:r>
          </a:p>
          <a:p>
            <a:r>
              <a:t>• Уақытша және тұрақты көрмелер ұйымдастыру</a:t>
            </a:r>
          </a:p>
          <a:p>
            <a:r>
              <a:t>• Ғылыми-зерттеу жұмысы</a:t>
            </a:r>
          </a:p>
          <a:p>
            <a:r>
              <a:t>• Құжаттама жүргізу және каталогтау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Қаржылық менеджмент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Бюджеттеу және шығындарды басқару</a:t>
            </a:r>
          </a:p>
          <a:p>
            <a:r>
              <a:t>• Қаржылық есептілік және жоспарлау</a:t>
            </a:r>
          </a:p>
          <a:p>
            <a:r>
              <a:t>• Гранттар, демеушілер мен меценаттар тарту</a:t>
            </a:r>
          </a:p>
          <a:p>
            <a:r>
              <a:t>• Билеттер, сувенирлер, кеңістікті жалға беру арқылы табыс табу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3. Аудиториямен жұмыс және білім беру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Келушілермен сапалы байланыс орнату</a:t>
            </a:r>
          </a:p>
          <a:p>
            <a:r>
              <a:t>• Инклюзивті бағдарламалар</a:t>
            </a:r>
          </a:p>
          <a:p>
            <a:r>
              <a:t>• Балаларға, студенттерге, туристерге арнайы жобалар</a:t>
            </a:r>
          </a:p>
          <a:p>
            <a:r>
              <a:t>• Квест, тренинг, шеберлік сағаттар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Маркетинг және PR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Музей имиджі мен брендинг</a:t>
            </a:r>
          </a:p>
          <a:p>
            <a:r>
              <a:t>• PR науқандар мен жарнама</a:t>
            </a:r>
          </a:p>
          <a:p>
            <a:r>
              <a:t>• Әлеуметтік желілерде белсенділік</a:t>
            </a:r>
          </a:p>
          <a:p>
            <a:r>
              <a:t>• Келушілер санын арттыруға бағытталған іс-шаралар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5. Цифрландыру және инновация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Сандық архив және цифрлық трансформация</a:t>
            </a:r>
          </a:p>
          <a:p>
            <a:r>
              <a:t>• Онлайн көрмелер мен экскурсиялар</a:t>
            </a:r>
          </a:p>
          <a:p>
            <a:r>
              <a:t>• Мультимедиа технологиялары (AR/VR)</a:t>
            </a:r>
          </a:p>
          <a:p>
            <a:r>
              <a:t>• Мобильді қосымшалар мен QR-код жүйесі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Қызметкерлер менеджменті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Қызметкерлерді іріктеу және оқыту</a:t>
            </a:r>
          </a:p>
          <a:p>
            <a:r>
              <a:t>• Ішкі мотивация және командалық жұмыс</a:t>
            </a:r>
          </a:p>
          <a:p>
            <a:r>
              <a:t>• Басқару құрылымы мен рөлдер бөлінісі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385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Garamond</vt:lpstr>
      <vt:lpstr>Натуральные материалы</vt:lpstr>
      <vt:lpstr>Музейлік менеджмент деген не?</vt:lpstr>
      <vt:lpstr> Үйге тапсырма </vt:lpstr>
      <vt:lpstr>Мақсаттары мен міндеттері</vt:lpstr>
      <vt:lpstr>1. Экспозиция және коллекция менеджменті</vt:lpstr>
      <vt:lpstr>2. Қаржылық менеджмент</vt:lpstr>
      <vt:lpstr>3. Аудиториямен жұмыс және білім беру</vt:lpstr>
      <vt:lpstr>4. Маркетинг және PR</vt:lpstr>
      <vt:lpstr>5. Цифрландыру және инновация</vt:lpstr>
      <vt:lpstr>6. Қызметкерлер менеджменті</vt:lpstr>
      <vt:lpstr>7. Құқық және этика</vt:lpstr>
      <vt:lpstr>8. Стратегиялық даму және халықаралық байланыс</vt:lpstr>
      <vt:lpstr>Қорытынды</vt:lpstr>
      <vt:lpstr>Музей директоры Маркетинг менеджері Экспозиция кураторы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Музейлік менеджмент деген не?</dc:title>
  <dc:subject/>
  <dc:creator/>
  <cp:keywords/>
  <dc:description>generated using python-pptx</dc:description>
  <cp:lastModifiedBy>User</cp:lastModifiedBy>
  <cp:revision>4</cp:revision>
  <dcterms:created xsi:type="dcterms:W3CDTF">2013-01-27T09:14:16Z</dcterms:created>
  <dcterms:modified xsi:type="dcterms:W3CDTF">2025-09-22T02:54:48Z</dcterms:modified>
  <cp:category/>
</cp:coreProperties>
</file>